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5CDC9-1570-4667-97D2-919D44A0B09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5D7E-4612-49C5-BF72-04DBB609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1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16D34-E361-4DA7-9734-9E2FB9F3EE56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EB996-7EA2-46ED-8FB3-D7E561264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9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0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5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81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2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B996-7EA2-46ED-8FB3-D7E5612643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9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561EB7-DCED-426B-845F-EA487D02CBE5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D16125-709E-43A4-83C2-9154AFC62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rgbClr val="FF0000"/>
                </a:solidFill>
                <a:effectLst/>
                <a:latin typeface="Century Schoolbook" pitchFamily="18" charset="0"/>
              </a:rPr>
              <a:t>The Articles of Confederation</a:t>
            </a:r>
            <a:endParaRPr lang="en-US" sz="4000" i="1" u="sng" dirty="0">
              <a:solidFill>
                <a:srgbClr val="FF0000"/>
              </a:solidFill>
              <a:effectLst/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57" y="1871662"/>
            <a:ext cx="25487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49991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2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Forming a New Nation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ties between the 13 colonies were </a:t>
            </a:r>
            <a:r>
              <a:rPr lang="en-US" sz="2000" u="sng" dirty="0" smtClean="0"/>
              <a:t>                                       </a:t>
            </a:r>
            <a:r>
              <a:rPr lang="en-US" sz="2000" dirty="0" smtClean="0"/>
              <a:t>  as the roads that connected them.</a:t>
            </a:r>
          </a:p>
          <a:p>
            <a:pPr marL="118872" indent="0">
              <a:buNone/>
            </a:pPr>
            <a:endParaRPr lang="en-US" sz="2000" dirty="0"/>
          </a:p>
          <a:p>
            <a:r>
              <a:rPr lang="en-US" sz="2000" dirty="0" smtClean="0"/>
              <a:t>People were looking for a </a:t>
            </a:r>
            <a:r>
              <a:rPr lang="en-US" sz="2000" u="sng" dirty="0" smtClean="0"/>
              <a:t>                                  </a:t>
            </a:r>
            <a:r>
              <a:rPr lang="en-US" sz="2000" dirty="0" smtClean="0"/>
              <a:t>that would unite all of the states effectively. The problem was the states had very little experience working together.</a:t>
            </a:r>
          </a:p>
          <a:p>
            <a:pPr marL="118872" indent="0">
              <a:buNone/>
            </a:pPr>
            <a:endParaRPr lang="en-US" sz="2000" dirty="0"/>
          </a:p>
          <a:p>
            <a:r>
              <a:rPr lang="en-US" sz="2000" dirty="0" smtClean="0"/>
              <a:t>What is a central government??</a:t>
            </a:r>
          </a:p>
          <a:p>
            <a:pPr marL="118872" indent="0">
              <a:buNone/>
            </a:pPr>
            <a:endParaRPr lang="en-US" sz="2000" dirty="0"/>
          </a:p>
          <a:p>
            <a:r>
              <a:rPr lang="en-US" sz="2000" dirty="0" smtClean="0"/>
              <a:t>Why is it important??</a:t>
            </a:r>
          </a:p>
          <a:p>
            <a:pPr marL="118872" indent="0">
              <a:buNone/>
            </a:pPr>
            <a:endParaRPr lang="en-US" sz="2000" dirty="0"/>
          </a:p>
          <a:p>
            <a:r>
              <a:rPr lang="en-US" sz="2000" dirty="0" smtClean="0"/>
              <a:t>What things do you have, use, or value that the central government is responsible for??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976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State Constitutions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forming a government, each state would typically write a </a:t>
            </a:r>
            <a:r>
              <a:rPr lang="en-US" sz="2000" i="1" u="sng" dirty="0" smtClean="0"/>
              <a:t>constitution.</a:t>
            </a:r>
          </a:p>
          <a:p>
            <a:pPr lvl="1"/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Two reasons for a constitution:</a:t>
            </a:r>
          </a:p>
          <a:p>
            <a:pPr marL="457200" lvl="1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868680" lvl="1" indent="-457200">
              <a:buFont typeface="+mj-lt"/>
              <a:buAutoNum type="arabicPeriod"/>
            </a:pPr>
            <a:r>
              <a:rPr lang="en-US" sz="1600" dirty="0" smtClean="0"/>
              <a:t>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1600" dirty="0" smtClean="0"/>
              <a:t> </a:t>
            </a:r>
          </a:p>
          <a:p>
            <a:pPr marL="411480" lvl="1" indent="0">
              <a:buNone/>
            </a:pPr>
            <a:endParaRPr lang="en-US" sz="1600" dirty="0"/>
          </a:p>
          <a:p>
            <a:r>
              <a:rPr lang="en-US" sz="2000" dirty="0" smtClean="0"/>
              <a:t>Each state had a similar constitution that would set out laws and regulations that fit them best. The power was split up between an executive and legislature.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u="sng" dirty="0" smtClean="0"/>
              <a:t>                        </a:t>
            </a:r>
            <a:r>
              <a:rPr lang="en-US" sz="1600" dirty="0" smtClean="0"/>
              <a:t> would execute or carry out the laws.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u="sng" dirty="0" smtClean="0"/>
              <a:t>                         </a:t>
            </a:r>
            <a:r>
              <a:rPr lang="en-US" sz="1600" dirty="0" smtClean="0"/>
              <a:t> would pass laws.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482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The Articles of Confederation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While states formed their own governments, the continental congress struggled to create a constitution for the whole nation</a:t>
            </a:r>
            <a:r>
              <a:rPr lang="en-US" sz="2400" dirty="0" smtClean="0"/>
              <a:t>.</a:t>
            </a:r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/>
              <a:t> Many were reluctant to give up any power to the central </a:t>
            </a:r>
            <a:r>
              <a:rPr lang="en-US" sz="2400" dirty="0" smtClean="0"/>
              <a:t>government.</a:t>
            </a:r>
          </a:p>
          <a:p>
            <a:pPr lvl="1"/>
            <a:r>
              <a:rPr lang="en-US" sz="2000" dirty="0" smtClean="0"/>
              <a:t>Why?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/>
              <a:t>The Continental Congress originally created the Articles of Confederation in 1777 and ratified(passed) it in 1781</a:t>
            </a:r>
            <a:r>
              <a:rPr lang="en-US" sz="2400" dirty="0" smtClean="0"/>
              <a:t>.</a:t>
            </a:r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/>
              <a:t>This document created a very loose alliance between the </a:t>
            </a:r>
            <a:r>
              <a:rPr lang="en-US" sz="2400" dirty="0" smtClean="0"/>
              <a:t>states.</a:t>
            </a:r>
            <a:endParaRPr lang="en-US" sz="2400" dirty="0"/>
          </a:p>
          <a:p>
            <a:pPr marL="118872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79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Articles of Confederation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Under this document, the central government was treated like a </a:t>
            </a:r>
            <a:r>
              <a:rPr lang="en-US" sz="2600" dirty="0" smtClean="0"/>
              <a:t>subordinate to the state government. </a:t>
            </a:r>
          </a:p>
          <a:p>
            <a:pPr marL="118872" indent="0">
              <a:buNone/>
            </a:pPr>
            <a:endParaRPr lang="en-US" sz="2600" dirty="0"/>
          </a:p>
          <a:p>
            <a:r>
              <a:rPr lang="en-US" sz="2600" u="sng" dirty="0" smtClean="0"/>
              <a:t>                                   </a:t>
            </a:r>
            <a:r>
              <a:rPr lang="en-US" sz="2600" dirty="0" smtClean="0"/>
              <a:t>was </a:t>
            </a:r>
            <a:r>
              <a:rPr lang="en-US" sz="2600" dirty="0"/>
              <a:t>given little power because the people did not trust it or respect it thanks </a:t>
            </a:r>
            <a:r>
              <a:rPr lang="en-US" sz="2600" dirty="0" smtClean="0"/>
              <a:t>to</a:t>
            </a:r>
            <a:r>
              <a:rPr lang="en-US" sz="2600" u="sng" dirty="0" smtClean="0"/>
              <a:t>                                                  </a:t>
            </a:r>
            <a:r>
              <a:rPr lang="en-US" sz="2600" dirty="0" smtClean="0"/>
              <a:t>.</a:t>
            </a:r>
          </a:p>
          <a:p>
            <a:pPr marL="118872" indent="0">
              <a:buNone/>
            </a:pPr>
            <a:endParaRPr lang="en-US" sz="26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Central Government Powers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Congress was the central </a:t>
            </a:r>
            <a:r>
              <a:rPr lang="en-US" sz="2600" dirty="0" smtClean="0"/>
              <a:t>government.</a:t>
            </a:r>
          </a:p>
          <a:p>
            <a:pPr marL="118872" indent="0">
              <a:buNone/>
            </a:pPr>
            <a:endParaRPr lang="en-US" sz="2600" dirty="0"/>
          </a:p>
          <a:p>
            <a:r>
              <a:rPr lang="en-US" sz="2600" dirty="0"/>
              <a:t>Group of selected state delegates who was in charge of foreign affair issues including:</a:t>
            </a:r>
          </a:p>
          <a:p>
            <a:pPr lvl="1"/>
            <a:r>
              <a:rPr lang="en-US" sz="2600" dirty="0" smtClean="0"/>
              <a:t> </a:t>
            </a:r>
          </a:p>
          <a:p>
            <a:pPr lvl="1"/>
            <a:r>
              <a:rPr lang="en-US" sz="2600" dirty="0"/>
              <a:t> </a:t>
            </a:r>
          </a:p>
          <a:p>
            <a:pPr lvl="1"/>
            <a:r>
              <a:rPr lang="en-US" sz="2600" dirty="0"/>
              <a:t> </a:t>
            </a:r>
          </a:p>
          <a:p>
            <a:pPr lvl="1"/>
            <a:r>
              <a:rPr lang="en-US" sz="2600" dirty="0"/>
              <a:t> </a:t>
            </a:r>
          </a:p>
          <a:p>
            <a:pPr lvl="1"/>
            <a:r>
              <a:rPr lang="en-US" sz="2600" dirty="0"/>
              <a:t>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Quick 5  Minute Assessment</a:t>
            </a:r>
            <a:endParaRPr lang="en-US" b="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few sentences about why each colony wanted to give more power to state governments than the central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rgbClr val="002060"/>
      </a:dk1>
      <a:lt1>
        <a:sysClr val="window" lastClr="FFFFFF"/>
      </a:lt1>
      <a:dk2>
        <a:srgbClr val="5A6378"/>
      </a:dk2>
      <a:lt2>
        <a:srgbClr val="D4D4D6"/>
      </a:lt2>
      <a:accent1>
        <a:srgbClr val="FF0B0B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314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The Articles of Confederation</vt:lpstr>
      <vt:lpstr>Forming a New Nation</vt:lpstr>
      <vt:lpstr>State Constitutions</vt:lpstr>
      <vt:lpstr>The Articles of Confederation</vt:lpstr>
      <vt:lpstr>Articles of Confederation</vt:lpstr>
      <vt:lpstr>Central Government Powers</vt:lpstr>
      <vt:lpstr>Quick 5  Minute Assessment</vt:lpstr>
    </vt:vector>
  </TitlesOfParts>
  <Company>UW-River Falls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wsadmin</dc:creator>
  <cp:lastModifiedBy>wsadmin</cp:lastModifiedBy>
  <cp:revision>5</cp:revision>
  <dcterms:created xsi:type="dcterms:W3CDTF">2012-02-27T19:35:12Z</dcterms:created>
  <dcterms:modified xsi:type="dcterms:W3CDTF">2012-03-01T15:20:41Z</dcterms:modified>
</cp:coreProperties>
</file>